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E63E3-62BC-4229-A179-A0D3A6C60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0E99FF-23A9-482B-A3CF-C453DBB1A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8B8C5-3055-40A2-B6C6-67E7C40DC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95EB3-9A48-4E3A-BB6A-06056250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E421D-FC45-47DD-B75A-D5ED4BDF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36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873AB-AB23-4684-86AA-47779977E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945222-0B86-46E1-AA61-BA550D84E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B3C10-A333-48F4-87E0-AB83061A7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C2823-3CBB-45F8-9A43-D66DD342C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FC56B-9512-4B2D-941A-A4979C64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0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0BD939-C84E-4A44-85E8-95C9592F95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1C1449-C6BA-44EB-B8E5-4DB84DE58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EAB24-40E5-4A04-831C-73F26F755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888A3-6F73-4AC3-B969-FC07F8B5D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7CF9D-D1DB-459F-80EB-42C25789B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56BBF-F51C-4A75-95F3-BC996AA9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7FE80-5F62-4F96-9B23-51652863C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4EA46-40D3-4867-9973-8FBC4271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C9022-EEF6-48DB-84D6-B24A30710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BCFC3-D611-47A1-BE18-67A9FAF5D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81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D90D9-1B98-4B80-BF97-3AAF4C237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283B2-583C-46F6-91E8-F102C9A2B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D16A6-BDF8-4DBB-8159-53AA6B1D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DE634-F10B-4EDB-8B86-791FF34B9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046AE-262F-40C6-91B5-5400D847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86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59E91-7A08-4723-AF87-DA423D0F9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5D715-B11E-48F9-8099-1B500868C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6EAA24-1356-4BEF-B813-476F05913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6306E0-C7B8-4040-8164-6609101B5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5E0AE7-E288-43B4-8E6B-EC307BE80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6FCC7-7511-40BB-B2B5-78B00081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92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693F8-654F-45C6-9A3F-43D4BEFFB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0072A-0D09-431F-8FAD-566B6715C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A78F9-56AE-4AE6-86A1-5F477C9E1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824AD1-7DED-460C-A1E3-59A475628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5F1328-09C4-4B72-BE9C-73DA06B08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C725D1-C609-4813-97FE-4142DEE1F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E67CB9-A5A7-4DB9-9E19-06C7EF1D7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15D4C7-8D63-4FCE-9032-8C6FDCF92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31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98575-ADC8-45E9-A59D-780D6E5DB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B0A747-E130-48D3-AC32-AF661980F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2DCEB8-F249-4CB8-AE65-D7F526BF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AC9C9F-7648-450A-A0B4-50177AA0A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71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D4FE95-CBE7-40ED-8BC3-5176FF9A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3093F-01E0-4359-9710-5419D3FAB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2A5E51-6618-44CD-BDAA-85DD1E22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26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EF186-B3E0-4006-B174-D881DF7DD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C9F84-0BDB-4A1B-AD60-C96E10A93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0CBCE5-D44A-4E3A-B754-B4A1470FF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89247-99B6-4686-88B5-47AA6C5B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D1C8B-9242-4DA1-9ED0-CF96929D6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C2B1E-9584-4832-9BEC-0C2761B8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92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E0D4-D271-4281-8E54-EABFC1BDD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CDF33A-3133-4B0E-A7B7-395101E23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6C174E-5E58-438D-B20F-90A4F0254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E5BCD-9D15-45F5-9083-910D63BF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21498-A860-4855-84BA-FFCD5ECCE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268CB-B0F3-4F72-8AEF-A98AE91F4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41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E5B193-330C-41B4-8B8E-2389ADA60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6F660-1052-4D82-AA14-324D369B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682AE-F854-4E58-A7E7-2595A1C13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524DD-689C-42C5-ACAD-4334CFA595BC}" type="datetimeFigureOut">
              <a:rPr lang="en-GB" smtClean="0"/>
              <a:t>06/02/2020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3B47C-A132-461A-8A9B-8A6EAFFCE6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52B96-1888-47CD-80E6-84E522FF7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12B41-94A3-42E2-9F96-51C2132885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4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as.ac.uk/ras-polic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03487-A0CF-4DCA-B3B5-76B1368B1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09937"/>
            <a:ext cx="9144000" cy="783541"/>
          </a:xfrm>
        </p:spPr>
        <p:txBody>
          <a:bodyPr>
            <a:normAutofit/>
          </a:bodyPr>
          <a:lstStyle/>
          <a:p>
            <a:r>
              <a:rPr lang="en-GB" sz="4000" dirty="0"/>
              <a:t>RAS Policy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82CD0-A35E-4879-ADE3-04AEDC4AE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85893"/>
            <a:ext cx="9144000" cy="783542"/>
          </a:xfrm>
        </p:spPr>
        <p:txBody>
          <a:bodyPr>
            <a:normAutofit/>
          </a:bodyPr>
          <a:lstStyle/>
          <a:p>
            <a:r>
              <a:rPr lang="en-GB" sz="2000" dirty="0"/>
              <a:t>Robert Massey</a:t>
            </a:r>
          </a:p>
          <a:p>
            <a:r>
              <a:rPr lang="en-GB" sz="2000" dirty="0"/>
              <a:t>@</a:t>
            </a:r>
            <a:r>
              <a:rPr lang="en-GB" sz="2000" dirty="0" err="1"/>
              <a:t>robertmmassey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CC1A1F-95A4-45AD-8E3E-4536B3DE8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499" y="880103"/>
            <a:ext cx="3023001" cy="302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5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5F0EE-3F50-4FFA-A732-45B780A4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Policy Group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153C4-3807-490C-9F1F-27850E34F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RAS Fellows with an interest in public affairs i.e. policy work on behalf of the astronomy, space science and geophysics community</a:t>
            </a:r>
          </a:p>
          <a:p>
            <a:r>
              <a:rPr lang="en-GB" dirty="0"/>
              <a:t>Group advises on consultation responses and other public policy matters e.g. </a:t>
            </a:r>
            <a:r>
              <a:rPr lang="en-GB" dirty="0" err="1"/>
              <a:t>megaconstellations</a:t>
            </a:r>
            <a:endParaRPr lang="en-GB" dirty="0"/>
          </a:p>
          <a:p>
            <a:r>
              <a:rPr lang="en-GB" dirty="0"/>
              <a:t>Initial call to whole RAS Fellowship in summer 2019</a:t>
            </a:r>
          </a:p>
          <a:p>
            <a:r>
              <a:rPr lang="en-GB" dirty="0"/>
              <a:t>72 Fellows signed up</a:t>
            </a:r>
          </a:p>
          <a:p>
            <a:r>
              <a:rPr lang="en-GB" dirty="0"/>
              <a:t>Group includes students, early career and senior scientists across RAS subject areas</a:t>
            </a:r>
          </a:p>
          <a:p>
            <a:r>
              <a:rPr lang="en-GB" dirty="0"/>
              <a:t>Member experience in academia, industry, public engagement, teaching, politics</a:t>
            </a:r>
          </a:p>
        </p:txBody>
      </p:sp>
    </p:spTree>
    <p:extLst>
      <p:ext uri="{BB962C8B-B14F-4D97-AF65-F5344CB8AC3E}">
        <p14:creationId xmlns:p14="http://schemas.microsoft.com/office/powerpoint/2010/main" val="223744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120D-12A8-4451-AC73-D8028A1D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Megaconstellations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2C1600E-A25C-4E22-98BA-292A9E5A9B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852" y="2311972"/>
            <a:ext cx="5581814" cy="3504986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1587F3-4800-48BE-A01D-03DBF7E71FAB}"/>
              </a:ext>
            </a:extLst>
          </p:cNvPr>
          <p:cNvSpPr txBox="1">
            <a:spLocks/>
          </p:cNvSpPr>
          <p:nvPr/>
        </p:nvSpPr>
        <p:spPr>
          <a:xfrm>
            <a:off x="838199" y="1954634"/>
            <a:ext cx="5369653" cy="39679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r>
              <a:rPr lang="en-GB" dirty="0"/>
              <a:t>Up to 26,000 satellites to be added to LEO</a:t>
            </a:r>
          </a:p>
          <a:p>
            <a:r>
              <a:rPr lang="en-GB" dirty="0"/>
              <a:t>First piece of work for new (sub-) group. Meeting on 30 January with ESO, ESA, SKA, STFC, UKSA, e-MERLIN, SpaceX and </a:t>
            </a:r>
            <a:r>
              <a:rPr lang="en-GB" dirty="0" err="1"/>
              <a:t>OneWeb</a:t>
            </a:r>
            <a:endParaRPr lang="en-GB" dirty="0"/>
          </a:p>
          <a:p>
            <a:r>
              <a:rPr lang="en-GB" dirty="0"/>
              <a:t>Continuing work to establish impact and mitigation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C425E9-2A82-49C0-8BC2-297FC775ED4D}"/>
              </a:ext>
            </a:extLst>
          </p:cNvPr>
          <p:cNvSpPr txBox="1"/>
          <p:nvPr/>
        </p:nvSpPr>
        <p:spPr>
          <a:xfrm>
            <a:off x="6543413" y="5998128"/>
            <a:ext cx="474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Image: Mark </a:t>
            </a:r>
            <a:r>
              <a:rPr lang="en-GB" dirty="0" err="1"/>
              <a:t>McCaughrean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753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B589-C0F0-4EE0-888E-1AA7AF637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 plan for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B2966-BD6C-455B-9F77-0B4B8E2A2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Could include Budget, Spending Review, access to / replacement for Horizon programmes, immigration reform, policy events at NAM and elsewhere</a:t>
            </a:r>
          </a:p>
          <a:p>
            <a:r>
              <a:rPr lang="en-GB" dirty="0"/>
              <a:t>Please join us – or recommend us to a colleague</a:t>
            </a:r>
          </a:p>
          <a:p>
            <a:r>
              <a:rPr lang="en-GB">
                <a:hlinkClick r:id="rId2"/>
              </a:rPr>
              <a:t>https://ras.ac.uk/ras-policy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885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188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RAS Policy Group</vt:lpstr>
      <vt:lpstr>Policy Group membership</vt:lpstr>
      <vt:lpstr>Megaconstellations</vt:lpstr>
      <vt:lpstr>Work plan for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 Policy Group</dc:title>
  <dc:creator>Robert Massey</dc:creator>
  <cp:lastModifiedBy>Robert Massey</cp:lastModifiedBy>
  <cp:revision>5</cp:revision>
  <dcterms:created xsi:type="dcterms:W3CDTF">2020-02-06T11:09:54Z</dcterms:created>
  <dcterms:modified xsi:type="dcterms:W3CDTF">2020-02-06T11:29:59Z</dcterms:modified>
</cp:coreProperties>
</file>